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0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055AF33-6DB5-48BB-B7EE-8742B19F9A4A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E41C"/>
    <a:srgbClr val="3399FF"/>
    <a:srgbClr val="FF3300"/>
    <a:srgbClr val="0033CC"/>
    <a:srgbClr val="66CCFF"/>
    <a:srgbClr val="FFCC00"/>
    <a:srgbClr val="0066FF"/>
    <a:srgbClr val="FF7C80"/>
    <a:srgbClr val="8E5414"/>
    <a:srgbClr val="2C4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760" y="8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51" tIns="45726" rIns="91451" bIns="457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51" tIns="45726" rIns="91451" bIns="45726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1" tIns="45726" rIns="91451" bIns="457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51" tIns="45726" rIns="91451" bIns="457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51" tIns="45726" rIns="91451" bIns="457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51" tIns="45726" rIns="91451" bIns="45726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3761" y="383143"/>
            <a:ext cx="6994566" cy="1356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/>
              <a:t>県南広域振興局経営企画部産業振興室観光商業・食産業課　</a:t>
            </a:r>
            <a:r>
              <a:rPr lang="ja-JP" altLang="en-US" sz="1400" dirty="0"/>
              <a:t>田中</a:t>
            </a:r>
            <a:r>
              <a:rPr lang="ja-JP" altLang="ja-JP" sz="1400" dirty="0" smtClean="0"/>
              <a:t>あて</a:t>
            </a:r>
            <a:endParaRPr lang="ja-JP" altLang="ja-JP" sz="1400" dirty="0"/>
          </a:p>
          <a:p>
            <a:r>
              <a:rPr lang="ja-JP" altLang="ja-JP" sz="2400" dirty="0"/>
              <a:t>　</a:t>
            </a:r>
            <a:r>
              <a:rPr lang="ja-JP" altLang="ja-JP" sz="2800" b="1" dirty="0"/>
              <a:t>（</a:t>
            </a:r>
            <a:r>
              <a:rPr lang="en-US" altLang="ja-JP" sz="2800" b="1" dirty="0"/>
              <a:t>FAX</a:t>
            </a:r>
            <a:r>
              <a:rPr lang="ja-JP" altLang="ja-JP" sz="2800" b="1" dirty="0"/>
              <a:t>：</a:t>
            </a:r>
            <a:r>
              <a:rPr lang="en-US" altLang="ja-JP" sz="2800" b="1" dirty="0"/>
              <a:t>0197</a:t>
            </a:r>
            <a:r>
              <a:rPr lang="ja-JP" altLang="ja-JP" sz="2800" b="1" dirty="0"/>
              <a:t>‐</a:t>
            </a:r>
            <a:r>
              <a:rPr lang="en-US" altLang="ja-JP" sz="2800" b="1" dirty="0"/>
              <a:t>22</a:t>
            </a:r>
            <a:r>
              <a:rPr lang="ja-JP" altLang="ja-JP" sz="2800" b="1" dirty="0"/>
              <a:t>‐</a:t>
            </a:r>
            <a:r>
              <a:rPr lang="en-US" altLang="ja-JP" sz="2800" b="1" dirty="0"/>
              <a:t>3749</a:t>
            </a:r>
            <a:r>
              <a:rPr lang="ja-JP" altLang="ja-JP" sz="2800" b="1" dirty="0"/>
              <a:t>）</a:t>
            </a:r>
            <a:endParaRPr lang="ja-JP" altLang="ja-JP" sz="2800" dirty="0"/>
          </a:p>
          <a:p>
            <a:r>
              <a:rPr lang="en-US" altLang="ja-JP" dirty="0"/>
              <a:t> </a:t>
            </a:r>
            <a:endParaRPr lang="ja-JP" altLang="ja-JP" dirty="0"/>
          </a:p>
          <a:p>
            <a:pPr algn="ctr"/>
            <a:r>
              <a:rPr lang="ja-JP" altLang="ja-JP" b="1" dirty="0"/>
              <a:t>課題解決のための専門家派遣　申込書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115877"/>
              </p:ext>
            </p:extLst>
          </p:nvPr>
        </p:nvGraphicFramePr>
        <p:xfrm>
          <a:off x="534391" y="1798983"/>
          <a:ext cx="6685806" cy="8300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36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①指導を希望する分野（〇を付けてください）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A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：マーケティング・商品開発・販路拡大</a:t>
                      </a: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B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kumimoji="1" lang="en-US" altLang="ja-JP" sz="1100" b="0" dirty="0" err="1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Kintone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を活用した業務の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DX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化支援等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C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HACCP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運用に係る助言・指導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D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：ふるさと納税を活用した販売力向上支援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E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：その他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75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②名称　</a:t>
                      </a:r>
                    </a:p>
                    <a:p>
                      <a:pPr marL="80645"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（企業名・氏名）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ふりがな：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7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5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③所在地　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〒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④主な取扱商品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⑤専門家派遣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に</a:t>
                      </a:r>
                      <a:r>
                        <a:rPr lang="ja-JP" altLang="en-US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当たり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質問</a:t>
                      </a: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したいこと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0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⑥担当者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（役職・氏名）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役職名</a:t>
                      </a:r>
                      <a:endParaRPr lang="en-US" altLang="ja-JP" sz="11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氏名</a:t>
                      </a:r>
                      <a:endParaRPr lang="ja-JP" sz="11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92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⑦連絡先</a:t>
                      </a: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TEL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FAX</a:t>
                      </a: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724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⑧</a:t>
                      </a:r>
                      <a:r>
                        <a:rPr 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メールアドレス</a:t>
                      </a:r>
                      <a:endParaRPr lang="en-US" altLang="ja-JP" sz="1100" b="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※</a:t>
                      </a:r>
                      <a:r>
                        <a:rPr lang="ja-JP" altLang="en-US" sz="1100" b="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/>
                        </a:rPr>
                        <a:t>必ずご記入ください</a:t>
                      </a:r>
                      <a:endParaRPr lang="ja-JP" sz="1100" b="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2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135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Calibri Light</vt:lpstr>
      <vt:lpstr>Times New Roman</vt:lpstr>
      <vt:lpstr>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2023-07-03T06:57:02Z</dcterms:modified>
</cp:coreProperties>
</file>